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6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9F153-6833-4780-BC30-C11FAF07F9A4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7B4C3-CB3C-49E3-9F76-81CFA7BA330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7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Stop de mobieltjes in de kistjes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7B4C3-CB3C-49E3-9F76-81CFA7BA3302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3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CED2F75-6623-42CA-85AD-9730B5E51A2D}" type="datetimeFigureOut">
              <a:rPr lang="nl-NL" smtClean="0"/>
              <a:t>21-3-2018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9D7FFEF-DD51-4BE3-B0D0-C08EA9BB3BB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zZInWFuIj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08004" y="2708920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Escape </a:t>
            </a:r>
            <a:r>
              <a:rPr lang="nl-NL" sz="2000" b="1" dirty="0" err="1" smtClean="0"/>
              <a:t>the</a:t>
            </a:r>
            <a:r>
              <a:rPr lang="nl-NL" sz="2000" b="1" dirty="0" smtClean="0"/>
              <a:t> classroom</a:t>
            </a:r>
            <a:endParaRPr lang="nl-NL" sz="20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4608004" y="3356992"/>
            <a:ext cx="3384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een escape classroom moeten leerlingen al hun biologische kennis en vaardigheden toepassen om</a:t>
            </a:r>
          </a:p>
          <a:p>
            <a:r>
              <a:rPr lang="nl-NL" dirty="0" smtClean="0"/>
              <a:t>binnen een bepaalde tijd te een kluis te openen.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981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755576" y="980728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- Verdeel de klas vooraf in 5 teams. Groepsgrootte is 5-6 leerlingen.</a:t>
            </a:r>
          </a:p>
          <a:p>
            <a:endParaRPr lang="nl-NL" dirty="0" smtClean="0"/>
          </a:p>
          <a:p>
            <a:r>
              <a:rPr lang="nl-NL" dirty="0" smtClean="0"/>
              <a:t>- De leerlingen mogen niets meenemen naar ‘de kamer’. Dus geen etuis, telefoons, boeken</a:t>
            </a:r>
          </a:p>
          <a:p>
            <a:r>
              <a:rPr lang="nl-NL" dirty="0" smtClean="0"/>
              <a:t>etc. Behalve per team; één rekenmachine, één potlood en één blaadje</a:t>
            </a:r>
          </a:p>
          <a:p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Spullen niet kapot maken</a:t>
            </a:r>
          </a:p>
          <a:p>
            <a:r>
              <a:rPr lang="nl-NL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Nergens op schrijven. Behalve het ‘Wat is het’-spel en het</a:t>
            </a:r>
          </a:p>
          <a:p>
            <a:r>
              <a:rPr lang="nl-NL" dirty="0" smtClean="0"/>
              <a:t>losse blaadje</a:t>
            </a:r>
          </a:p>
          <a:p>
            <a:endParaRPr lang="nl-NL" dirty="0" smtClean="0"/>
          </a:p>
          <a:p>
            <a:pPr marL="285750" indent="-285750">
              <a:buFontTx/>
              <a:buChar char="-"/>
            </a:pPr>
            <a:r>
              <a:rPr lang="nl-NL" dirty="0" smtClean="0"/>
              <a:t>Start het introductiefilmpje met de timer, de leerlingen gaan spelen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Geef elk team een </a:t>
            </a:r>
            <a:r>
              <a:rPr lang="nl-NL" b="1" dirty="0" smtClean="0"/>
              <a:t>rekenmachine</a:t>
            </a:r>
            <a:r>
              <a:rPr lang="nl-NL" dirty="0" smtClean="0"/>
              <a:t>, </a:t>
            </a:r>
            <a:r>
              <a:rPr lang="nl-NL" b="1" dirty="0" smtClean="0"/>
              <a:t>een blaadje voor berekeningen en een potlood. </a:t>
            </a:r>
          </a:p>
          <a:p>
            <a:r>
              <a:rPr lang="nl-NL" dirty="0" smtClean="0"/>
              <a:t>     Vraag dit aan de leerlingen om mee te nemen.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836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zZInWFuIj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1520" y="404664"/>
            <a:ext cx="8576953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</TotalTime>
  <Words>138</Words>
  <Application>Microsoft Office PowerPoint</Application>
  <PresentationFormat>Diavoorstelling (4:3)</PresentationFormat>
  <Paragraphs>18</Paragraphs>
  <Slides>3</Slides>
  <Notes>1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Austin</vt:lpstr>
      <vt:lpstr>PowerPoint-presentatie</vt:lpstr>
      <vt:lpstr>PowerPoint-presentatie</vt:lpstr>
      <vt:lpstr>PowerPoint-presentatie</vt:lpstr>
    </vt:vector>
  </TitlesOfParts>
  <Company>Merletcollege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Hendriks, Antoinette</dc:creator>
  <cp:lastModifiedBy>Hendriks, Antoinette</cp:lastModifiedBy>
  <cp:revision>5</cp:revision>
  <dcterms:created xsi:type="dcterms:W3CDTF">2018-03-21T07:59:07Z</dcterms:created>
  <dcterms:modified xsi:type="dcterms:W3CDTF">2018-03-21T08:29:46Z</dcterms:modified>
</cp:coreProperties>
</file>